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3" r:id="rId4"/>
    <p:sldId id="281" r:id="rId5"/>
    <p:sldId id="282" r:id="rId6"/>
    <p:sldId id="291" r:id="rId7"/>
    <p:sldId id="297" r:id="rId8"/>
    <p:sldId id="290" r:id="rId9"/>
    <p:sldId id="283" r:id="rId10"/>
    <p:sldId id="285" r:id="rId11"/>
    <p:sldId id="293" r:id="rId12"/>
    <p:sldId id="300" r:id="rId13"/>
    <p:sldId id="287" r:id="rId14"/>
    <p:sldId id="298" r:id="rId15"/>
    <p:sldId id="302" r:id="rId16"/>
    <p:sldId id="301" r:id="rId17"/>
    <p:sldId id="29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3"/>
    <p:restoredTop sz="94694"/>
  </p:normalViewPr>
  <p:slideViewPr>
    <p:cSldViewPr snapToGrid="0">
      <p:cViewPr varScale="1">
        <p:scale>
          <a:sx n="117" d="100"/>
          <a:sy n="117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30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A6FDAF-ECE2-47CB-1476-105B3D0976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EFFC8A-E758-9188-71A9-A9865F611F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A979B-B558-E74D-B967-0BFF83C148F0}" type="datetimeFigureOut">
              <a:rPr lang="en-US" smtClean="0"/>
              <a:t>11/16/24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D53D3-773C-9E9E-ADB7-53DB491082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39D12-A6BC-A765-6D00-3CFE2623B8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EFA90-9ECD-7E43-878C-075A73A77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81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5DB9-52F4-0644-8AE5-F6AD995A3253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419A7-57B1-3745-8109-D8DDF61D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1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43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938988-EA89-C616-D455-1FE19C097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C82821-E4DC-2262-18CF-6DE1516102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99567DC-D99C-43D5-A811-7A3722FD51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8514B-1AD9-1D44-97AC-9601A8CB0F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03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87440D-32A3-A07A-4E16-AA91686A17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99878B3-0242-77DE-CD70-B66AA4F590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E91A24-7030-1A11-D223-801C45892B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C0171-88A0-7B41-3DF0-D2EEB771E0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06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D8DC3-B4B9-CB59-0854-722FDBD00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9DEF8F-1058-3F96-DB53-D2AB0C1667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31628-A0A9-0527-9B61-4DD0E1579F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4ADC3C-2FA0-C8B6-49C4-1629852435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6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0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4963BA-3172-19BC-AD66-112A47B5E7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BD26DC-9932-F4D6-04A0-560BC44B2D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3E14B4-5C76-D6D3-5EF8-1955EAADC0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4F7D8-ECDC-34FC-47A8-E2E3C7619C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69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AD50A9-6D24-B19A-5238-3A18514556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60971D-3120-BDBD-8917-7D61B11D79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B7B986-5ADF-630C-A521-16C7507C3B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CFA97-9BC0-980E-4A24-CD1016F773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38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A5203E-5E9E-90CF-0FDF-7139F904F7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FC9346-C459-DCCA-11F8-8856A4814F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2121A8-F2DE-15C7-7CCA-0FDD03AF3E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916C6-68DA-A305-AFA7-CCF6FD2FB3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2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59A599-154B-9A2F-5F4A-62FCDA5B43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285AB40-E62D-7D98-3B15-009B95F384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4A62BA-785F-7EB1-4FF5-6D25163515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21272-0DF8-6D26-A801-ECDC2391AE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5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ED2D79-D355-DCB0-E97D-304648857F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72C5DDD-7042-18EF-5384-AE27324257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961EAA-D65F-940E-74B6-E6532B0CBA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EFBDD-7797-BBA9-EA8D-72BD5F33E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89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16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419A7-57B1-3745-8109-D8DDF61D9D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6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FFB3-93B3-9259-115B-489C406DD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5457" y="1964267"/>
            <a:ext cx="7774668" cy="2421464"/>
          </a:xfrm>
        </p:spPr>
        <p:txBody>
          <a:bodyPr/>
          <a:lstStyle/>
          <a:p>
            <a:r>
              <a:rPr lang="en-US" dirty="0"/>
              <a:t>A Kingdom of Peace in an Era of Fear and Anxiety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465B1-77F7-3CEA-D395-5C2BEAF712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overview</a:t>
            </a:r>
          </a:p>
          <a:p>
            <a:r>
              <a:rPr lang="en-US" dirty="0"/>
              <a:t>November 17, 2024</a:t>
            </a:r>
          </a:p>
        </p:txBody>
      </p:sp>
    </p:spTree>
    <p:extLst>
      <p:ext uri="{BB962C8B-B14F-4D97-AF65-F5344CB8AC3E}">
        <p14:creationId xmlns:p14="http://schemas.microsoft.com/office/powerpoint/2010/main" val="3983323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81BEE-166C-AE69-B2D3-36C30CE5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Imagery and implications of God saying;</a:t>
            </a:r>
            <a:br>
              <a:rPr lang="en-US" dirty="0"/>
            </a:br>
            <a:r>
              <a:rPr lang="en-US" dirty="0"/>
              <a:t>“I will be with you”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88F22-81B4-41C3-B440-667485E4E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20517"/>
          </a:xfrm>
        </p:spPr>
        <p:txBody>
          <a:bodyPr>
            <a:normAutofit/>
          </a:bodyPr>
          <a:lstStyle/>
          <a:p>
            <a:r>
              <a:rPr lang="en-US" sz="3200" dirty="0"/>
              <a:t>Two grandchildren;</a:t>
            </a:r>
          </a:p>
          <a:p>
            <a:pPr lvl="1"/>
            <a:r>
              <a:rPr lang="en-US" sz="3000" dirty="0"/>
              <a:t>How much marginal safety was added with a sibling?</a:t>
            </a:r>
          </a:p>
          <a:p>
            <a:r>
              <a:rPr lang="en-US" sz="3200" dirty="0"/>
              <a:t>“Ditch!!”</a:t>
            </a:r>
          </a:p>
          <a:p>
            <a:pPr lvl="1"/>
            <a:r>
              <a:rPr lang="en-US" sz="3000" dirty="0"/>
              <a:t>What made this situation fearful?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731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342A7A-FCA8-436C-E327-5E9E9345C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0CAAF-9E31-6385-8CDC-BDD9EB98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god tell us not to Fear?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B15C8-98C5-D995-71B8-06BCBE501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20631" cy="4320517"/>
          </a:xfrm>
        </p:spPr>
        <p:txBody>
          <a:bodyPr>
            <a:normAutofit/>
          </a:bodyPr>
          <a:lstStyle/>
          <a:p>
            <a:r>
              <a:rPr lang="en-US" sz="3200" dirty="0"/>
              <a:t>“Be strong and courageous” (Joshua 1:9a). A phrase like that, just dangling on its own, doesn’t work. You can’t simply command a frightened person to be strong and courageous , and expect a transformation. What makes the command work is this part; ‘The Lord your God is with you wherever you go’ (Joshua 1:9b)”</a:t>
            </a:r>
          </a:p>
        </p:txBody>
      </p:sp>
    </p:spTree>
    <p:extLst>
      <p:ext uri="{BB962C8B-B14F-4D97-AF65-F5344CB8AC3E}">
        <p14:creationId xmlns:p14="http://schemas.microsoft.com/office/powerpoint/2010/main" val="379590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064051-6C6D-229A-32CA-2287B2BA4B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98FE-4D63-81C5-2468-0725230E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promise to Abraham in Exodus 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780C0-A15D-83E9-8449-43FC1543A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20631" cy="4320517"/>
          </a:xfrm>
        </p:spPr>
        <p:txBody>
          <a:bodyPr>
            <a:normAutofit/>
          </a:bodyPr>
          <a:lstStyle/>
          <a:p>
            <a:r>
              <a:rPr lang="en-US" sz="3200" dirty="0"/>
              <a:t>I will send an angel…(v 1-2)</a:t>
            </a:r>
          </a:p>
          <a:p>
            <a:r>
              <a:rPr lang="en-US" sz="3200" dirty="0"/>
              <a:t>“If your presence does not go with us…” (v 14-16)</a:t>
            </a:r>
          </a:p>
        </p:txBody>
      </p:sp>
    </p:spTree>
    <p:extLst>
      <p:ext uri="{BB962C8B-B14F-4D97-AF65-F5344CB8AC3E}">
        <p14:creationId xmlns:p14="http://schemas.microsoft.com/office/powerpoint/2010/main" val="381773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BAADE6-7592-D483-2C14-F94F49F3B9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A0DD-DDA3-5EE1-A78B-9E1020C2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questions about God being with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728C8-2686-4BD9-4B08-C92A45970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50571"/>
            <a:ext cx="10131425" cy="4397830"/>
          </a:xfrm>
        </p:spPr>
        <p:txBody>
          <a:bodyPr>
            <a:normAutofit/>
          </a:bodyPr>
          <a:lstStyle/>
          <a:p>
            <a:r>
              <a:rPr lang="en-US" sz="3200" dirty="0"/>
              <a:t>Has there been a time when God’s presence was a comfort to you?</a:t>
            </a:r>
            <a:endParaRPr lang="en-US" sz="3000" dirty="0"/>
          </a:p>
          <a:p>
            <a:r>
              <a:rPr lang="en-US" sz="3200" dirty="0"/>
              <a:t>Does this truth ever compete with past experiences in your life when you felt abandoned? How do you square what God says and how you felt?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821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A2557-C21B-A569-5D3B-D12C45AB2F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8CC2D-1AB6-B703-E68C-9D853EAAB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In a promise?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219AF-9079-4F93-CAC2-1446254DB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2517019"/>
          </a:xfrm>
        </p:spPr>
        <p:txBody>
          <a:bodyPr>
            <a:normAutofit/>
          </a:bodyPr>
          <a:lstStyle/>
          <a:p>
            <a:r>
              <a:rPr lang="en-US" sz="3200" dirty="0"/>
              <a:t>What makes a promise good enough to trust?</a:t>
            </a:r>
          </a:p>
          <a:p>
            <a:r>
              <a:rPr lang="en-US" sz="3200" dirty="0"/>
              <a:t>God relates to His people through covenants.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7944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748ACA-39CB-44C5-FFEB-1543DBEA5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0462-6138-5457-B97B-68D757D68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In a covenant?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A0CC4-3554-E68D-2A2D-6442125FD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842170" cy="4160762"/>
          </a:xfrm>
        </p:spPr>
        <p:txBody>
          <a:bodyPr>
            <a:normAutofit/>
          </a:bodyPr>
          <a:lstStyle/>
          <a:p>
            <a:r>
              <a:rPr lang="en-US" sz="3200" dirty="0"/>
              <a:t>A unique blend of law and love (https://</a:t>
            </a:r>
            <a:r>
              <a:rPr lang="en-US" sz="3200" dirty="0" err="1"/>
              <a:t>gospelinlife.com</a:t>
            </a:r>
            <a:r>
              <a:rPr lang="en-US" sz="3200" dirty="0"/>
              <a:t>/sermon/a-covenant-relationship/)</a:t>
            </a:r>
          </a:p>
          <a:p>
            <a:r>
              <a:rPr lang="en-US" sz="3200" dirty="0"/>
              <a:t>Deuteronomy 29 and Genesis 15</a:t>
            </a:r>
          </a:p>
          <a:p>
            <a:r>
              <a:rPr lang="en-US" sz="3200" dirty="0"/>
              <a:t>God makes “impossible” promises that ultimately are only able to be fulfilled in Jesus.</a:t>
            </a:r>
          </a:p>
          <a:p>
            <a:r>
              <a:rPr lang="en-US" sz="3000" dirty="0"/>
              <a:t>The veracity of God’s promise is anchored in Christ.</a:t>
            </a:r>
          </a:p>
        </p:txBody>
      </p:sp>
    </p:spTree>
    <p:extLst>
      <p:ext uri="{BB962C8B-B14F-4D97-AF65-F5344CB8AC3E}">
        <p14:creationId xmlns:p14="http://schemas.microsoft.com/office/powerpoint/2010/main" val="52462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531C05-6E18-E4EB-C790-C96A76AAFA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39DF-C5E2-B0A1-D594-299397E7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presence promised in the 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105B2-1F29-0A42-CF82-003F6749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20631" cy="4320517"/>
          </a:xfrm>
        </p:spPr>
        <p:txBody>
          <a:bodyPr>
            <a:normAutofit/>
          </a:bodyPr>
          <a:lstStyle/>
          <a:p>
            <a:r>
              <a:rPr lang="en-US" sz="3200" dirty="0"/>
              <a:t>Jesus promises to never leave us and to send the Counselor—John 14 and John 16</a:t>
            </a:r>
          </a:p>
          <a:p>
            <a:r>
              <a:rPr lang="en-US" sz="3200" dirty="0"/>
              <a:t>The Lord is near; do not be anxious…—Philippians 4:5-7</a:t>
            </a:r>
          </a:p>
        </p:txBody>
      </p:sp>
    </p:spTree>
    <p:extLst>
      <p:ext uri="{BB962C8B-B14F-4D97-AF65-F5344CB8AC3E}">
        <p14:creationId xmlns:p14="http://schemas.microsoft.com/office/powerpoint/2010/main" val="57407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C009B0-C5E7-9A1A-D69E-F6EEF40EF3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0B55-6572-4CB6-2DEE-F16EA8E63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for/From lesson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EBD76-E7E5-0B22-BC3C-8467E9E5B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399" y="1556657"/>
            <a:ext cx="10820398" cy="4691743"/>
          </a:xfrm>
        </p:spPr>
        <p:txBody>
          <a:bodyPr>
            <a:noAutofit/>
          </a:bodyPr>
          <a:lstStyle/>
          <a:p>
            <a:r>
              <a:rPr lang="en-US" sz="3200" dirty="0"/>
              <a:t>To be amazed that God makes any promises, let alone His self-sacrificing ones. </a:t>
            </a:r>
          </a:p>
          <a:p>
            <a:r>
              <a:rPr lang="en-US" sz="3200" dirty="0"/>
              <a:t>To be amazed that He has promise to never leave us.</a:t>
            </a:r>
          </a:p>
          <a:p>
            <a:r>
              <a:rPr lang="en-US" sz="3200" dirty="0"/>
              <a:t>To be amazed that, when you have doubts, He responds by persuading us with even stronger ways of saying His promises.</a:t>
            </a:r>
          </a:p>
        </p:txBody>
      </p:sp>
    </p:spTree>
    <p:extLst>
      <p:ext uri="{BB962C8B-B14F-4D97-AF65-F5344CB8AC3E}">
        <p14:creationId xmlns:p14="http://schemas.microsoft.com/office/powerpoint/2010/main" val="389407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999C1-85BA-6831-F169-EBD2D5128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 am afraid—chapter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1F43F-8792-3C90-D906-8DA0D53E4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548256" cy="4313817"/>
          </a:xfrm>
        </p:spPr>
        <p:txBody>
          <a:bodyPr>
            <a:normAutofit/>
          </a:bodyPr>
          <a:lstStyle/>
          <a:p>
            <a:r>
              <a:rPr lang="en-US" sz="2800" dirty="0"/>
              <a:t>Week 1—Fear and Anxiety Speak Out</a:t>
            </a:r>
          </a:p>
          <a:p>
            <a:r>
              <a:rPr lang="en-US" sz="2800" dirty="0"/>
              <a:t>Week 2—The God of Suspense Reveals His Plans</a:t>
            </a:r>
          </a:p>
          <a:p>
            <a:r>
              <a:rPr lang="en-US" sz="2800" dirty="0"/>
              <a:t>Week 3—The King Comes Close and Talks about Money</a:t>
            </a:r>
          </a:p>
          <a:p>
            <a:r>
              <a:rPr lang="en-US" sz="2800" dirty="0"/>
              <a:t>Week 4—The Living God Speaks about Death</a:t>
            </a:r>
          </a:p>
          <a:p>
            <a:r>
              <a:rPr lang="en-US" sz="2800" dirty="0"/>
              <a:t>Week 5—The Loving Father Woos You from the Fear of Man</a:t>
            </a:r>
          </a:p>
          <a:p>
            <a:r>
              <a:rPr lang="en-US" sz="3200" dirty="0">
                <a:solidFill>
                  <a:srgbClr val="FF0000"/>
                </a:solidFill>
              </a:rPr>
              <a:t>Week 6—The God of Hope Keeps His Promises</a:t>
            </a:r>
          </a:p>
          <a:p>
            <a:r>
              <a:rPr lang="en-US" sz="2800" dirty="0"/>
              <a:t>Week 7—The Lord Reigns, Things Are Not the Way They Seem</a:t>
            </a:r>
          </a:p>
        </p:txBody>
      </p:sp>
    </p:spTree>
    <p:extLst>
      <p:ext uri="{BB962C8B-B14F-4D97-AF65-F5344CB8AC3E}">
        <p14:creationId xmlns:p14="http://schemas.microsoft.com/office/powerpoint/2010/main" val="113891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0CE37-87B9-C109-F244-26DB25D5B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this study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6FBD49A-0110-F450-59EF-D0C2B523A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13817"/>
          </a:xfrm>
        </p:spPr>
        <p:txBody>
          <a:bodyPr>
            <a:normAutofit/>
          </a:bodyPr>
          <a:lstStyle/>
          <a:p>
            <a:r>
              <a:rPr lang="en-US" sz="2800" dirty="0"/>
              <a:t>To hone our spiritual instincts to turn to Jesus when anxious, rather than trusting in our own ability to solve or deny problems</a:t>
            </a:r>
          </a:p>
          <a:p>
            <a:r>
              <a:rPr lang="en-US" sz="2800" dirty="0"/>
              <a:t>To know what Jesus says because in turning to Him, His words will go deep</a:t>
            </a:r>
          </a:p>
          <a:p>
            <a:r>
              <a:rPr lang="en-US" sz="2800" dirty="0"/>
              <a:t>To be less dominated by fear and anxiety and more content and hopeful</a:t>
            </a:r>
          </a:p>
          <a:p>
            <a:r>
              <a:rPr lang="en-US" sz="2800" dirty="0"/>
              <a:t>To be more confident that God’s communication to us in the Bible speaks meaningfully to </a:t>
            </a:r>
            <a:r>
              <a:rPr lang="en-US" sz="2800" b="1" i="1" u="sng" dirty="0"/>
              <a:t>all</a:t>
            </a:r>
            <a:r>
              <a:rPr lang="en-US" sz="2800" dirty="0"/>
              <a:t> the struggles of life</a:t>
            </a:r>
          </a:p>
        </p:txBody>
      </p:sp>
    </p:spTree>
    <p:extLst>
      <p:ext uri="{BB962C8B-B14F-4D97-AF65-F5344CB8AC3E}">
        <p14:creationId xmlns:p14="http://schemas.microsoft.com/office/powerpoint/2010/main" val="35001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5B251-F1D1-B923-C9BE-91DD277E2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48327-5150-138E-F070-65FE6D80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for/From lesson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5240A-E63A-4706-7F1D-DD00AE26F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399" y="1851950"/>
            <a:ext cx="10820398" cy="3879000"/>
          </a:xfrm>
        </p:spPr>
        <p:txBody>
          <a:bodyPr>
            <a:noAutofit/>
          </a:bodyPr>
          <a:lstStyle/>
          <a:p>
            <a:r>
              <a:rPr lang="en-US" sz="3000" dirty="0"/>
              <a:t>To identify what my fears and anxieties predict and what they say about the Lord</a:t>
            </a:r>
          </a:p>
          <a:p>
            <a:r>
              <a:rPr lang="en-US" sz="3000" dirty="0"/>
              <a:t>To know that because God speaks so frequently about fear and anxiety, He must care about them—nothing is too trivial for Him</a:t>
            </a:r>
          </a:p>
          <a:p>
            <a:r>
              <a:rPr lang="en-US" sz="3000" dirty="0"/>
              <a:t>To turn more often, and more quickly, to the Lord when fears strike</a:t>
            </a:r>
          </a:p>
        </p:txBody>
      </p:sp>
    </p:spTree>
    <p:extLst>
      <p:ext uri="{BB962C8B-B14F-4D97-AF65-F5344CB8AC3E}">
        <p14:creationId xmlns:p14="http://schemas.microsoft.com/office/powerpoint/2010/main" val="375873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7FAEE7-B3A5-6BE7-95AB-BA7FDD765D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D1592-AFA9-5F64-32D5-225AFB686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for/From lesson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25ED6-AF81-1929-EE18-0EB0EE01B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399" y="1556658"/>
            <a:ext cx="10820398" cy="3799114"/>
          </a:xfrm>
        </p:spPr>
        <p:txBody>
          <a:bodyPr>
            <a:noAutofit/>
          </a:bodyPr>
          <a:lstStyle/>
          <a:p>
            <a:r>
              <a:rPr lang="en-US" sz="3000" dirty="0"/>
              <a:t>To know that God gives a </a:t>
            </a:r>
            <a:r>
              <a:rPr lang="en-US" sz="3000" i="1" u="sng" dirty="0"/>
              <a:t>better</a:t>
            </a:r>
            <a:r>
              <a:rPr lang="en-US" sz="3000" dirty="0"/>
              <a:t> deliverance</a:t>
            </a:r>
          </a:p>
          <a:p>
            <a:r>
              <a:rPr lang="en-US" sz="3000" dirty="0"/>
              <a:t>To be able to give examples of a better deliverance</a:t>
            </a:r>
          </a:p>
          <a:p>
            <a:r>
              <a:rPr lang="en-US" sz="3000" dirty="0"/>
              <a:t>To make the manna story </a:t>
            </a:r>
            <a:r>
              <a:rPr lang="en-US" sz="3000" i="1" u="sng" dirty="0"/>
              <a:t>your</a:t>
            </a:r>
            <a:r>
              <a:rPr lang="en-US" sz="3000" dirty="0"/>
              <a:t> story</a:t>
            </a:r>
          </a:p>
          <a:p>
            <a:r>
              <a:rPr lang="en-US" sz="3000" dirty="0"/>
              <a:t>To be able to give examples of what form manna, or grace can take</a:t>
            </a:r>
          </a:p>
        </p:txBody>
      </p:sp>
    </p:spTree>
    <p:extLst>
      <p:ext uri="{BB962C8B-B14F-4D97-AF65-F5344CB8AC3E}">
        <p14:creationId xmlns:p14="http://schemas.microsoft.com/office/powerpoint/2010/main" val="146883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EB80F2-7003-060A-47E6-B81D9AEB5F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31F6-7C5D-0E6F-D3B1-9F45CCA5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for/From lesson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9918C-9E09-AF9D-4B8E-1FD1E1CC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399" y="1556658"/>
            <a:ext cx="10820398" cy="3799114"/>
          </a:xfrm>
        </p:spPr>
        <p:txBody>
          <a:bodyPr>
            <a:noAutofit/>
          </a:bodyPr>
          <a:lstStyle/>
          <a:p>
            <a:r>
              <a:rPr lang="en-US" sz="3000" dirty="0"/>
              <a:t>To be able to paraphrase, in your own words, why Jesus say you don’t have to be anxious about money</a:t>
            </a:r>
          </a:p>
          <a:p>
            <a:r>
              <a:rPr lang="en-US" sz="3000" dirty="0"/>
              <a:t>To identify what your anxieties about money say about your desires (that they are too _____) and your God (that He his ____)</a:t>
            </a:r>
          </a:p>
          <a:p>
            <a:r>
              <a:rPr lang="en-US" sz="3000" dirty="0"/>
              <a:t>To be able to describe </a:t>
            </a:r>
            <a:r>
              <a:rPr lang="en-US" sz="3000" i="1" u="sng" dirty="0"/>
              <a:t>the</a:t>
            </a:r>
            <a:r>
              <a:rPr lang="en-US" sz="3000" dirty="0"/>
              <a:t> Kingdom</a:t>
            </a:r>
          </a:p>
        </p:txBody>
      </p:sp>
    </p:spTree>
    <p:extLst>
      <p:ext uri="{BB962C8B-B14F-4D97-AF65-F5344CB8AC3E}">
        <p14:creationId xmlns:p14="http://schemas.microsoft.com/office/powerpoint/2010/main" val="3573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A90421-490E-158B-4E4C-1869383D9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1A6B-2B10-BF01-F0CC-C6C58B86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for/From lesson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82DD7-C33D-426C-16BB-BE63566CE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399" y="1556657"/>
            <a:ext cx="10820398" cy="4275731"/>
          </a:xfrm>
        </p:spPr>
        <p:txBody>
          <a:bodyPr>
            <a:noAutofit/>
          </a:bodyPr>
          <a:lstStyle/>
          <a:p>
            <a:r>
              <a:rPr lang="en-US" sz="3200" dirty="0"/>
              <a:t>To face even your worst fears.</a:t>
            </a:r>
          </a:p>
          <a:p>
            <a:r>
              <a:rPr lang="en-US" sz="3200" dirty="0"/>
              <a:t>To face your worst fears knowing that you will receive “manna” in your time of need.</a:t>
            </a:r>
          </a:p>
          <a:p>
            <a:r>
              <a:rPr lang="en-US" sz="3200" dirty="0"/>
              <a:t>To understand that hope is the opposite of fear. Hope predicts that God is, and will be, good.</a:t>
            </a:r>
          </a:p>
        </p:txBody>
      </p:sp>
    </p:spTree>
    <p:extLst>
      <p:ext uri="{BB962C8B-B14F-4D97-AF65-F5344CB8AC3E}">
        <p14:creationId xmlns:p14="http://schemas.microsoft.com/office/powerpoint/2010/main" val="407025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976CA2-448D-4AEB-A452-212710CF8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4809-4B21-46FA-7E1C-E58B9AEFC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for/From lesson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E0F04-6F29-34C1-C339-C7C569320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399" y="1556657"/>
            <a:ext cx="10820398" cy="4691743"/>
          </a:xfrm>
        </p:spPr>
        <p:txBody>
          <a:bodyPr>
            <a:noAutofit/>
          </a:bodyPr>
          <a:lstStyle/>
          <a:p>
            <a:r>
              <a:rPr lang="en-US" sz="3200" dirty="0"/>
              <a:t>To identify your fear of other people.</a:t>
            </a:r>
          </a:p>
          <a:p>
            <a:r>
              <a:rPr lang="en-US" sz="3200" dirty="0"/>
              <a:t>To be able to make the connection between fearing people, needing what people can give you, and loving what other people can give you more than loving God.</a:t>
            </a:r>
          </a:p>
          <a:p>
            <a:r>
              <a:rPr lang="en-US" sz="3200" dirty="0"/>
              <a:t>To be able to imagine the freedom that comes when the fear of man leaves—that freedom, rather than detaching you from others, allows you to love more deeply.</a:t>
            </a:r>
          </a:p>
          <a:p>
            <a:r>
              <a:rPr lang="en-US" sz="3200" dirty="0"/>
              <a:t>To grow in your desire for unbalanced love.</a:t>
            </a:r>
          </a:p>
        </p:txBody>
      </p:sp>
    </p:spTree>
    <p:extLst>
      <p:ext uri="{BB962C8B-B14F-4D97-AF65-F5344CB8AC3E}">
        <p14:creationId xmlns:p14="http://schemas.microsoft.com/office/powerpoint/2010/main" val="286465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B4D7B-F281-EF5A-ABB9-9574F94EB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God of hope keeps his promises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0F22E-D4D8-AC39-056F-B1A0EE61A9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Week 6</a:t>
            </a:r>
          </a:p>
        </p:txBody>
      </p:sp>
    </p:spTree>
    <p:extLst>
      <p:ext uri="{BB962C8B-B14F-4D97-AF65-F5344CB8AC3E}">
        <p14:creationId xmlns:p14="http://schemas.microsoft.com/office/powerpoint/2010/main" val="1907236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6205</TotalTime>
  <Words>869</Words>
  <Application>Microsoft Macintosh PowerPoint</Application>
  <PresentationFormat>Widescreen</PresentationFormat>
  <Paragraphs>80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Arial</vt:lpstr>
      <vt:lpstr>Calibri</vt:lpstr>
      <vt:lpstr>Calibri Light</vt:lpstr>
      <vt:lpstr>Celestial</vt:lpstr>
      <vt:lpstr>A Kingdom of Peace in an Era of Fear and Anxiety</vt:lpstr>
      <vt:lpstr>When I am afraid—chapter outline</vt:lpstr>
      <vt:lpstr>Goals for this study</vt:lpstr>
      <vt:lpstr>Goals for/From lesson 1</vt:lpstr>
      <vt:lpstr>Goals for/From lesson 2</vt:lpstr>
      <vt:lpstr>Goals for/From lesson 3</vt:lpstr>
      <vt:lpstr>Goals for/From lesson 4</vt:lpstr>
      <vt:lpstr>Goals for/From lesson 5</vt:lpstr>
      <vt:lpstr>The God of hope keeps his promises</vt:lpstr>
      <vt:lpstr>Imagery and implications of God saying; “I will be with you”</vt:lpstr>
      <vt:lpstr>Why does god tell us not to Fear?</vt:lpstr>
      <vt:lpstr>God’s promise to Abraham in Exodus 33</vt:lpstr>
      <vt:lpstr>Some questions about God being with us</vt:lpstr>
      <vt:lpstr>So what’s In a promise?</vt:lpstr>
      <vt:lpstr>So what’s In a covenant?</vt:lpstr>
      <vt:lpstr>God’s presence promised in the new testament</vt:lpstr>
      <vt:lpstr>Goals for/From lesson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Kirk Christensen</dc:creator>
  <cp:lastModifiedBy>Kirk Christensen</cp:lastModifiedBy>
  <cp:revision>143</cp:revision>
  <cp:lastPrinted>2024-11-17T14:24:36Z</cp:lastPrinted>
  <dcterms:created xsi:type="dcterms:W3CDTF">2024-09-07T18:14:20Z</dcterms:created>
  <dcterms:modified xsi:type="dcterms:W3CDTF">2024-11-17T14:25:18Z</dcterms:modified>
</cp:coreProperties>
</file>