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259" r:id="rId3"/>
    <p:sldId id="263" r:id="rId4"/>
    <p:sldId id="281" r:id="rId5"/>
    <p:sldId id="282" r:id="rId6"/>
    <p:sldId id="291" r:id="rId7"/>
    <p:sldId id="297" r:id="rId8"/>
    <p:sldId id="290" r:id="rId9"/>
    <p:sldId id="283" r:id="rId10"/>
    <p:sldId id="285" r:id="rId11"/>
    <p:sldId id="293" r:id="rId12"/>
    <p:sldId id="300" r:id="rId13"/>
    <p:sldId id="287" r:id="rId14"/>
    <p:sldId id="298" r:id="rId15"/>
    <p:sldId id="302" r:id="rId16"/>
    <p:sldId id="301" r:id="rId17"/>
    <p:sldId id="299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583"/>
    <p:restoredTop sz="94694"/>
  </p:normalViewPr>
  <p:slideViewPr>
    <p:cSldViewPr snapToGrid="0">
      <p:cViewPr varScale="1">
        <p:scale>
          <a:sx n="117" d="100"/>
          <a:sy n="117" d="100"/>
        </p:scale>
        <p:origin x="74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3" d="100"/>
          <a:sy n="103" d="100"/>
        </p:scale>
        <p:origin x="3040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0A6FDAF-ECE2-47CB-1476-105B3D09766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6EFFC8A-E758-9188-71A9-A9865F611F9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2A979B-B558-E74D-B967-0BFF83C148F0}" type="datetimeFigureOut">
              <a:rPr lang="en-US" smtClean="0"/>
              <a:t>11/16/24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CFD53D3-773C-9E9E-ADB7-53DB491082F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7B39D12-A6BC-A765-6D00-3CFE2623B81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2EFA90-9ECD-7E43-878C-075A73A774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4814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4C5DB9-52F4-0644-8AE5-F6AD995A3253}" type="datetimeFigureOut">
              <a:rPr lang="en-US" smtClean="0"/>
              <a:t>11/16/24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D419A7-57B1-3745-8109-D8DDF61D9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79150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AD419A7-57B1-3745-8109-D8DDF61D9DC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364378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B938988-EA89-C616-D455-1FE19C0973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0C82821-E4DC-2262-18CF-6DE15161024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99567DC-D99C-43D5-A811-7A3722FD51B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4D8514B-1AD9-1D44-97AC-9601A8CB0F2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AD419A7-57B1-3745-8109-D8DDF61D9DCA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80301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887440D-32A3-A07A-4E16-AA91686A175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699878B3-0242-77DE-CD70-B66AA4F5906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F5E91A24-7030-1A11-D223-801C45892B9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64C0171-88A0-7B41-3DF0-D2EEB771E01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AD419A7-57B1-3745-8109-D8DDF61D9DCA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30624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EDD8DC3-B4B9-CB59-0854-722FDBD00BF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BA9DEF8F-1058-3F96-DB53-D2AB0C1667A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7431628-A0A9-0527-9B61-4DD0E1579F1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C4ADC3C-2FA0-C8B6-49C4-1629852435E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AD419A7-57B1-3745-8109-D8DDF61D9DCA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4657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AD419A7-57B1-3745-8109-D8DDF61D9DC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01803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B4963BA-3172-19BC-AD66-112A47B5E7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3BBD26DC-9932-F4D6-04A0-560BC44B2D4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73E14B4-5C76-D6D3-5EF8-1955EAADC07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B4F7D8-ECDC-34FC-47A8-E2E3C7619CA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AD419A7-57B1-3745-8109-D8DDF61D9DC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2695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5AD50A9-6D24-B19A-5238-3A18514556D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FF60971D-3120-BDBD-8917-7D61B11D79D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3B7B986-5ADF-630C-A521-16C7507C3B5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8CFA97-9BC0-980E-4A24-CD1016F773B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AD419A7-57B1-3745-8109-D8DDF61D9DC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80387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0A5203E-5E9E-90CF-0FDF-7139F904F7B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0FC9346-C459-DCCA-11F8-8856A4814FE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22121A8-F2DE-15C7-7CCA-0FDD03AF3E8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A0916C6-68DA-A305-AFA7-CCF6FD2FB3B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AD419A7-57B1-3745-8109-D8DDF61D9DC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0229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959A599-154B-9A2F-5F4A-62FCDA5B43C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F285AB40-E62D-7D98-3B15-009B95F3841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F4A62BA-785F-7EB1-4FF5-6D25163515C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E321272-0DF8-6D26-A801-ECDC2391AE1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AD419A7-57B1-3745-8109-D8DDF61D9DCA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86858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FED2D79-D355-DCB0-E97D-304648857FC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072C5DDD-7042-18EF-5384-AE273242571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62961EAA-D65F-940E-74B6-E6532B0CBAA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5EFBDD-7797-BBA9-EA8D-72BD5F33EC5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AD419A7-57B1-3745-8109-D8DDF61D9DCA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808953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AD419A7-57B1-3745-8109-D8DDF61D9DCA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01630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AD419A7-57B1-3745-8109-D8DDF61D9DCA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37637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11/16/24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11/16/24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11/16/24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11/16/24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11/16/24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11/16/24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11/16/24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11/16/24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11/16/24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11/16/24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11/16/24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11/16/24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11/16/24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11/16/24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11/16/24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11/16/24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11/16/24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11/16/24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8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01FFB3-93B3-9259-115B-489C406DD0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85457" y="1964267"/>
            <a:ext cx="7774668" cy="2421464"/>
          </a:xfrm>
        </p:spPr>
        <p:txBody>
          <a:bodyPr/>
          <a:lstStyle/>
          <a:p>
            <a:r>
              <a:rPr lang="en-US" dirty="0"/>
              <a:t>A Kingdom of Peace in an Era of Fear and Anxiety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5B465B1-77F7-3CEA-D395-5C2BEAF712E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An overview</a:t>
            </a:r>
          </a:p>
          <a:p>
            <a:r>
              <a:rPr lang="en-US" dirty="0"/>
              <a:t>November 17, 2024</a:t>
            </a:r>
          </a:p>
        </p:txBody>
      </p:sp>
    </p:spTree>
    <p:extLst>
      <p:ext uri="{BB962C8B-B14F-4D97-AF65-F5344CB8AC3E}">
        <p14:creationId xmlns:p14="http://schemas.microsoft.com/office/powerpoint/2010/main" val="39833233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481BEE-166C-AE69-B2D3-36C30CE57D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Imagery and implications of God saying;</a:t>
            </a:r>
            <a:br>
              <a:rPr lang="en-US" dirty="0"/>
            </a:br>
            <a:r>
              <a:rPr lang="en-US" dirty="0"/>
              <a:t>“I will be with you”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C88F22-81B4-41C3-B440-667485E4EC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2142067"/>
            <a:ext cx="10131425" cy="4320517"/>
          </a:xfrm>
        </p:spPr>
        <p:txBody>
          <a:bodyPr>
            <a:normAutofit/>
          </a:bodyPr>
          <a:lstStyle/>
          <a:p>
            <a:r>
              <a:rPr lang="en-US" sz="3200" dirty="0"/>
              <a:t>Two grandchildren;</a:t>
            </a:r>
          </a:p>
          <a:p>
            <a:pPr lvl="1"/>
            <a:r>
              <a:rPr lang="en-US" sz="3000" dirty="0"/>
              <a:t>How much marginal safety was added with a sibling?</a:t>
            </a:r>
          </a:p>
          <a:p>
            <a:r>
              <a:rPr lang="en-US" sz="3200" dirty="0"/>
              <a:t>“Ditch!!”</a:t>
            </a:r>
          </a:p>
          <a:p>
            <a:pPr lvl="1"/>
            <a:r>
              <a:rPr lang="en-US" sz="3000" dirty="0"/>
              <a:t>What made this situation fearful?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1173133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5342A7A-FCA8-436C-E327-5E9E9345CB0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D0CAAF-9E31-6385-8CDC-BDD9EB9822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does god tell us not to Fear?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1B15C8-98C5-D995-71B8-06BCBE5018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2142067"/>
            <a:ext cx="10620631" cy="4320517"/>
          </a:xfrm>
        </p:spPr>
        <p:txBody>
          <a:bodyPr>
            <a:normAutofit/>
          </a:bodyPr>
          <a:lstStyle/>
          <a:p>
            <a:r>
              <a:rPr lang="en-US" sz="3200" dirty="0"/>
              <a:t>“Be strong and courageous” (Joshua 1:9a). A phrase like that, just dangling on its own, doesn’t work. You can’t simply command a frightened person to be strong and courageous , and expect a transformation. What makes the command work is this part; ‘The Lord your God is with you wherever you go’ (Joshua 1:9b)”</a:t>
            </a:r>
          </a:p>
        </p:txBody>
      </p:sp>
    </p:spTree>
    <p:extLst>
      <p:ext uri="{BB962C8B-B14F-4D97-AF65-F5344CB8AC3E}">
        <p14:creationId xmlns:p14="http://schemas.microsoft.com/office/powerpoint/2010/main" val="3795905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F064051-6C6D-229A-32CA-2287B2BA4BB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F998FE-4D63-81C5-2468-0725230E62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God’s promise to Abraham in Exodus 33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5780C0-A15D-83E9-8449-43FC1543A6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2142067"/>
            <a:ext cx="10620631" cy="4320517"/>
          </a:xfrm>
        </p:spPr>
        <p:txBody>
          <a:bodyPr>
            <a:normAutofit/>
          </a:bodyPr>
          <a:lstStyle/>
          <a:p>
            <a:r>
              <a:rPr lang="en-US" sz="3200" dirty="0"/>
              <a:t>I will send an angel…(v 1-2)</a:t>
            </a:r>
          </a:p>
          <a:p>
            <a:r>
              <a:rPr lang="en-US" sz="3200" dirty="0"/>
              <a:t>“If your presence does not go with us…” (v 14-16)</a:t>
            </a:r>
          </a:p>
        </p:txBody>
      </p:sp>
    </p:spTree>
    <p:extLst>
      <p:ext uri="{BB962C8B-B14F-4D97-AF65-F5344CB8AC3E}">
        <p14:creationId xmlns:p14="http://schemas.microsoft.com/office/powerpoint/2010/main" val="3817733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DBAADE6-7592-D483-2C14-F94F49F3B99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42A0DD-DDA3-5EE1-A78B-9E1020C205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questions about God being with 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F728C8-2686-4BD9-4B08-C92A45970A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850571"/>
            <a:ext cx="10131425" cy="4397830"/>
          </a:xfrm>
        </p:spPr>
        <p:txBody>
          <a:bodyPr>
            <a:normAutofit/>
          </a:bodyPr>
          <a:lstStyle/>
          <a:p>
            <a:r>
              <a:rPr lang="en-US" sz="3200" dirty="0"/>
              <a:t>Has there been a time when God’s presence was a comfort to you?</a:t>
            </a:r>
            <a:endParaRPr lang="en-US" sz="3000" dirty="0"/>
          </a:p>
          <a:p>
            <a:r>
              <a:rPr lang="en-US" sz="3200" dirty="0"/>
              <a:t>Does this truth ever compete with past experiences in your life when you felt abandoned? How do you square what God says and how you felt?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3582134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14A2557-C21B-A569-5D3B-D12C45AB2F6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78CC2D-1AB6-B703-E68C-9D853EAAB2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 what’s In a promise?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8219AF-9079-4F93-CAC2-1446254DB8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2142067"/>
            <a:ext cx="10131425" cy="2517019"/>
          </a:xfrm>
        </p:spPr>
        <p:txBody>
          <a:bodyPr>
            <a:normAutofit/>
          </a:bodyPr>
          <a:lstStyle/>
          <a:p>
            <a:r>
              <a:rPr lang="en-US" sz="3200" dirty="0"/>
              <a:t>What makes a promise good enough to trust?</a:t>
            </a:r>
          </a:p>
          <a:p>
            <a:r>
              <a:rPr lang="en-US" sz="3200" dirty="0"/>
              <a:t>God relates to His people through covenants.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33794451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3748ACA-39CB-44C5-FFEB-1543DBEA54C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C20462-6138-5457-B97B-68D757D68A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 what’s In a covenant?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7A0CC4-3554-E68D-2A2D-6442125FD4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2142067"/>
            <a:ext cx="10842170" cy="4160762"/>
          </a:xfrm>
        </p:spPr>
        <p:txBody>
          <a:bodyPr>
            <a:normAutofit/>
          </a:bodyPr>
          <a:lstStyle/>
          <a:p>
            <a:r>
              <a:rPr lang="en-US" sz="3200" dirty="0"/>
              <a:t>A unique blend of law and love (https://</a:t>
            </a:r>
            <a:r>
              <a:rPr lang="en-US" sz="3200" dirty="0" err="1"/>
              <a:t>gospelinlife.com</a:t>
            </a:r>
            <a:r>
              <a:rPr lang="en-US" sz="3200" dirty="0"/>
              <a:t>/sermon/a-covenant-relationship/)</a:t>
            </a:r>
          </a:p>
          <a:p>
            <a:r>
              <a:rPr lang="en-US" sz="3200" dirty="0"/>
              <a:t>Deuteronomy 29 and Genesis 15</a:t>
            </a:r>
          </a:p>
          <a:p>
            <a:r>
              <a:rPr lang="en-US" sz="3200" dirty="0"/>
              <a:t>God makes “impossible” promises that ultimately are only able to be fulfilled in Jesus.</a:t>
            </a:r>
          </a:p>
          <a:p>
            <a:r>
              <a:rPr lang="en-US" sz="3000" dirty="0"/>
              <a:t>The veracity of God’s promise is anchored in Christ.</a:t>
            </a:r>
          </a:p>
        </p:txBody>
      </p:sp>
    </p:spTree>
    <p:extLst>
      <p:ext uri="{BB962C8B-B14F-4D97-AF65-F5344CB8AC3E}">
        <p14:creationId xmlns:p14="http://schemas.microsoft.com/office/powerpoint/2010/main" val="524627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7531C05-6E18-E4EB-C790-C96A76AAFAE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7B39DF-C5E2-B0A1-D594-299397E711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God’s presence promised in the new testament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6105B2-1F29-0A42-CF82-003F6749D6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2142067"/>
            <a:ext cx="10620631" cy="4320517"/>
          </a:xfrm>
        </p:spPr>
        <p:txBody>
          <a:bodyPr>
            <a:normAutofit/>
          </a:bodyPr>
          <a:lstStyle/>
          <a:p>
            <a:r>
              <a:rPr lang="en-US" sz="3200" dirty="0"/>
              <a:t>Jesus promises to never leave us and to send the Counselor—John 14 and John 16</a:t>
            </a:r>
          </a:p>
          <a:p>
            <a:r>
              <a:rPr lang="en-US" sz="3200" dirty="0"/>
              <a:t>The Lord is near; do not be anxious…—Philippians 4:5-7</a:t>
            </a:r>
          </a:p>
        </p:txBody>
      </p:sp>
    </p:spTree>
    <p:extLst>
      <p:ext uri="{BB962C8B-B14F-4D97-AF65-F5344CB8AC3E}">
        <p14:creationId xmlns:p14="http://schemas.microsoft.com/office/powerpoint/2010/main" val="574072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FC009B0-C5E7-9A1A-D69E-F6EEF40EF37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840B55-6572-4CB6-2DEE-F16EA8E63F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Goals for/From lesson 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EEBD76-E7E5-0B22-BC3C-8467E9E5B9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8399" y="1556657"/>
            <a:ext cx="10820398" cy="4691743"/>
          </a:xfrm>
        </p:spPr>
        <p:txBody>
          <a:bodyPr>
            <a:noAutofit/>
          </a:bodyPr>
          <a:lstStyle/>
          <a:p>
            <a:r>
              <a:rPr lang="en-US" sz="3200" dirty="0"/>
              <a:t>To be amazed that God makes any promises, let alone His self-sacrificing ones. </a:t>
            </a:r>
          </a:p>
          <a:p>
            <a:r>
              <a:rPr lang="en-US" sz="3200" dirty="0"/>
              <a:t>To be amazed that He has promise to never leave us.</a:t>
            </a:r>
          </a:p>
          <a:p>
            <a:r>
              <a:rPr lang="en-US" sz="3200" dirty="0"/>
              <a:t>To be amazed that, when you have doubts, He responds by persuading us with even stronger ways of saying His promises.</a:t>
            </a:r>
          </a:p>
        </p:txBody>
      </p:sp>
    </p:spTree>
    <p:extLst>
      <p:ext uri="{BB962C8B-B14F-4D97-AF65-F5344CB8AC3E}">
        <p14:creationId xmlns:p14="http://schemas.microsoft.com/office/powerpoint/2010/main" val="3894078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6999C1-85BA-6831-F169-EBD2D5128F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When I am afraid—chapter outline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F1F43F-8792-3C90-D906-8DA0D53E46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2142067"/>
            <a:ext cx="10548256" cy="4313817"/>
          </a:xfrm>
        </p:spPr>
        <p:txBody>
          <a:bodyPr>
            <a:normAutofit/>
          </a:bodyPr>
          <a:lstStyle/>
          <a:p>
            <a:r>
              <a:rPr lang="en-US" sz="2800" dirty="0"/>
              <a:t>Week 1—Fear and Anxiety Speak Out</a:t>
            </a:r>
          </a:p>
          <a:p>
            <a:r>
              <a:rPr lang="en-US" sz="2800" dirty="0"/>
              <a:t>Week 2—The God of Suspense Reveals His Plans</a:t>
            </a:r>
          </a:p>
          <a:p>
            <a:r>
              <a:rPr lang="en-US" sz="2800" dirty="0"/>
              <a:t>Week 3—The King Comes Close and Talks about Money</a:t>
            </a:r>
          </a:p>
          <a:p>
            <a:r>
              <a:rPr lang="en-US" sz="2800" dirty="0"/>
              <a:t>Week 4—The Living God Speaks about Death</a:t>
            </a:r>
          </a:p>
          <a:p>
            <a:r>
              <a:rPr lang="en-US" sz="2800" dirty="0"/>
              <a:t>Week 5—The Loving Father Woos You from the Fear of Man</a:t>
            </a:r>
          </a:p>
          <a:p>
            <a:r>
              <a:rPr lang="en-US" sz="3200" dirty="0">
                <a:solidFill>
                  <a:srgbClr val="FF0000"/>
                </a:solidFill>
              </a:rPr>
              <a:t>Week 6—The God of Hope Keeps His Promises</a:t>
            </a:r>
          </a:p>
          <a:p>
            <a:r>
              <a:rPr lang="en-US" sz="2800" dirty="0"/>
              <a:t>Week 7—The Lord Reigns, Things Are Not the Way They Seem</a:t>
            </a:r>
          </a:p>
        </p:txBody>
      </p:sp>
    </p:spTree>
    <p:extLst>
      <p:ext uri="{BB962C8B-B14F-4D97-AF65-F5344CB8AC3E}">
        <p14:creationId xmlns:p14="http://schemas.microsoft.com/office/powerpoint/2010/main" val="1138910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60CE37-87B9-C109-F244-26DB25D5B7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Goals for this study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F6FBD49A-0110-F450-59EF-D0C2B523A7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2142067"/>
            <a:ext cx="10131425" cy="4313817"/>
          </a:xfrm>
        </p:spPr>
        <p:txBody>
          <a:bodyPr>
            <a:normAutofit/>
          </a:bodyPr>
          <a:lstStyle/>
          <a:p>
            <a:r>
              <a:rPr lang="en-US" sz="2800" dirty="0"/>
              <a:t>To hone our spiritual instincts to turn to Jesus when anxious, rather than trusting in our own ability to solve or deny problems</a:t>
            </a:r>
          </a:p>
          <a:p>
            <a:r>
              <a:rPr lang="en-US" sz="2800" dirty="0"/>
              <a:t>To know what Jesus says because in turning to Him, His words will go deep</a:t>
            </a:r>
          </a:p>
          <a:p>
            <a:r>
              <a:rPr lang="en-US" sz="2800" dirty="0"/>
              <a:t>To be less dominated by fear and anxiety and more content and hopeful</a:t>
            </a:r>
          </a:p>
          <a:p>
            <a:r>
              <a:rPr lang="en-US" sz="2800" dirty="0"/>
              <a:t>To be more confident that God’s communication to us in the Bible speaks meaningfully to </a:t>
            </a:r>
            <a:r>
              <a:rPr lang="en-US" sz="2800" b="1" i="1" u="sng" dirty="0"/>
              <a:t>all</a:t>
            </a:r>
            <a:r>
              <a:rPr lang="en-US" sz="2800" dirty="0"/>
              <a:t> the struggles of life</a:t>
            </a:r>
          </a:p>
        </p:txBody>
      </p:sp>
    </p:spTree>
    <p:extLst>
      <p:ext uri="{BB962C8B-B14F-4D97-AF65-F5344CB8AC3E}">
        <p14:creationId xmlns:p14="http://schemas.microsoft.com/office/powerpoint/2010/main" val="350012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C15B251-F1D1-B923-C9BE-91DD277E206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748327-5150-138E-F070-65FE6D8001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Goals for/From lesson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D5240A-E63A-4706-7F1D-DD00AE26FF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8399" y="1851950"/>
            <a:ext cx="10820398" cy="3879000"/>
          </a:xfrm>
        </p:spPr>
        <p:txBody>
          <a:bodyPr>
            <a:noAutofit/>
          </a:bodyPr>
          <a:lstStyle/>
          <a:p>
            <a:r>
              <a:rPr lang="en-US" sz="3000" dirty="0"/>
              <a:t>To identify what my fears and anxieties predict and what they say about the Lord</a:t>
            </a:r>
          </a:p>
          <a:p>
            <a:r>
              <a:rPr lang="en-US" sz="3000" dirty="0"/>
              <a:t>To know that because God speaks so frequently about fear and anxiety, He must care about them—nothing is too trivial for Him</a:t>
            </a:r>
          </a:p>
          <a:p>
            <a:r>
              <a:rPr lang="en-US" sz="3000" dirty="0"/>
              <a:t>To turn more often, and more quickly, to the Lord when fears strike</a:t>
            </a:r>
          </a:p>
        </p:txBody>
      </p:sp>
    </p:spTree>
    <p:extLst>
      <p:ext uri="{BB962C8B-B14F-4D97-AF65-F5344CB8AC3E}">
        <p14:creationId xmlns:p14="http://schemas.microsoft.com/office/powerpoint/2010/main" val="3758738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67FAEE7-B3A5-6BE7-95AB-BA7FDD765D8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6D1592-AFA9-5F64-32D5-225AFB686B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Goals for/From lesson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625ED6-AF81-1929-EE18-0EB0EE01B9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8399" y="1556658"/>
            <a:ext cx="10820398" cy="3799114"/>
          </a:xfrm>
        </p:spPr>
        <p:txBody>
          <a:bodyPr>
            <a:noAutofit/>
          </a:bodyPr>
          <a:lstStyle/>
          <a:p>
            <a:r>
              <a:rPr lang="en-US" sz="3000" dirty="0"/>
              <a:t>To know that God gives a </a:t>
            </a:r>
            <a:r>
              <a:rPr lang="en-US" sz="3000" i="1" u="sng" dirty="0"/>
              <a:t>better</a:t>
            </a:r>
            <a:r>
              <a:rPr lang="en-US" sz="3000" dirty="0"/>
              <a:t> deliverance</a:t>
            </a:r>
          </a:p>
          <a:p>
            <a:r>
              <a:rPr lang="en-US" sz="3000" dirty="0"/>
              <a:t>To be able to give examples of a better deliverance</a:t>
            </a:r>
          </a:p>
          <a:p>
            <a:r>
              <a:rPr lang="en-US" sz="3000" dirty="0"/>
              <a:t>To make the manna story </a:t>
            </a:r>
            <a:r>
              <a:rPr lang="en-US" sz="3000" i="1" u="sng" dirty="0"/>
              <a:t>your</a:t>
            </a:r>
            <a:r>
              <a:rPr lang="en-US" sz="3000" dirty="0"/>
              <a:t> story</a:t>
            </a:r>
          </a:p>
          <a:p>
            <a:r>
              <a:rPr lang="en-US" sz="3000" dirty="0"/>
              <a:t>To be able to give examples of what form manna, or grace can take</a:t>
            </a:r>
          </a:p>
        </p:txBody>
      </p:sp>
    </p:spTree>
    <p:extLst>
      <p:ext uri="{BB962C8B-B14F-4D97-AF65-F5344CB8AC3E}">
        <p14:creationId xmlns:p14="http://schemas.microsoft.com/office/powerpoint/2010/main" val="1468834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9EB80F2-7003-060A-47E6-B81D9AEB5F9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0631F6-7C5D-0E6F-D3B1-9F45CCA562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Goals for/From lesson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79918C-9E09-AF9D-4B8E-1FD1E1CC1A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8399" y="1556658"/>
            <a:ext cx="10820398" cy="3799114"/>
          </a:xfrm>
        </p:spPr>
        <p:txBody>
          <a:bodyPr>
            <a:noAutofit/>
          </a:bodyPr>
          <a:lstStyle/>
          <a:p>
            <a:r>
              <a:rPr lang="en-US" sz="3000" dirty="0"/>
              <a:t>To be able to paraphrase, in your own words, why Jesus say you don’t have to be anxious about money</a:t>
            </a:r>
          </a:p>
          <a:p>
            <a:r>
              <a:rPr lang="en-US" sz="3000" dirty="0"/>
              <a:t>To identify what your anxieties about money say about your desires (that they are too _____) and your God (that He his ____)</a:t>
            </a:r>
          </a:p>
          <a:p>
            <a:r>
              <a:rPr lang="en-US" sz="3000" dirty="0"/>
              <a:t>To be able to describe </a:t>
            </a:r>
            <a:r>
              <a:rPr lang="en-US" sz="3000" i="1" u="sng" dirty="0"/>
              <a:t>the</a:t>
            </a:r>
            <a:r>
              <a:rPr lang="en-US" sz="3000" dirty="0"/>
              <a:t> Kingdom</a:t>
            </a:r>
          </a:p>
        </p:txBody>
      </p:sp>
    </p:spTree>
    <p:extLst>
      <p:ext uri="{BB962C8B-B14F-4D97-AF65-F5344CB8AC3E}">
        <p14:creationId xmlns:p14="http://schemas.microsoft.com/office/powerpoint/2010/main" val="3573057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5A90421-490E-158B-4E4C-1869383D933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931A6B-2B10-BF01-F0CC-C6C58B86C2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Goals for/From lesson 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482DD7-C33D-426C-16BB-BE63566CEB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8399" y="1556657"/>
            <a:ext cx="10820398" cy="4275731"/>
          </a:xfrm>
        </p:spPr>
        <p:txBody>
          <a:bodyPr>
            <a:noAutofit/>
          </a:bodyPr>
          <a:lstStyle/>
          <a:p>
            <a:r>
              <a:rPr lang="en-US" sz="3200" dirty="0"/>
              <a:t>To face even your worst fears.</a:t>
            </a:r>
          </a:p>
          <a:p>
            <a:r>
              <a:rPr lang="en-US" sz="3200" dirty="0"/>
              <a:t>To face your worst fears knowing that you will receive “manna” in your time of need.</a:t>
            </a:r>
          </a:p>
          <a:p>
            <a:r>
              <a:rPr lang="en-US" sz="3200" dirty="0"/>
              <a:t>To understand that hope is the opposite of fear. Hope predicts that God is, and will be, good.</a:t>
            </a:r>
          </a:p>
        </p:txBody>
      </p:sp>
    </p:spTree>
    <p:extLst>
      <p:ext uri="{BB962C8B-B14F-4D97-AF65-F5344CB8AC3E}">
        <p14:creationId xmlns:p14="http://schemas.microsoft.com/office/powerpoint/2010/main" val="40702504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9976CA2-448D-4AEB-A452-212710CF885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5E4809-4B21-46FA-7E1C-E58B9AEFC2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Goals for/From lesson 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5E0F04-6F29-34C1-C339-C7C569320B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8399" y="1556657"/>
            <a:ext cx="10820398" cy="4691743"/>
          </a:xfrm>
        </p:spPr>
        <p:txBody>
          <a:bodyPr>
            <a:noAutofit/>
          </a:bodyPr>
          <a:lstStyle/>
          <a:p>
            <a:r>
              <a:rPr lang="en-US" sz="3200" dirty="0"/>
              <a:t>To identify your fear of other people.</a:t>
            </a:r>
          </a:p>
          <a:p>
            <a:r>
              <a:rPr lang="en-US" sz="3200" dirty="0"/>
              <a:t>To be able to make the connection between fearing people, needing what people can give you, and loving what other people can give you more than loving God.</a:t>
            </a:r>
          </a:p>
          <a:p>
            <a:r>
              <a:rPr lang="en-US" sz="3200" dirty="0"/>
              <a:t>To be able to imagine the freedom that comes when the fear of man leaves—that freedom, rather than detaching you from others, allows you to love more deeply.</a:t>
            </a:r>
          </a:p>
          <a:p>
            <a:r>
              <a:rPr lang="en-US" sz="3200" dirty="0"/>
              <a:t>To grow in your desire for unbalanced love.</a:t>
            </a:r>
          </a:p>
        </p:txBody>
      </p:sp>
    </p:spTree>
    <p:extLst>
      <p:ext uri="{BB962C8B-B14F-4D97-AF65-F5344CB8AC3E}">
        <p14:creationId xmlns:p14="http://schemas.microsoft.com/office/powerpoint/2010/main" val="2864659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6B4D7B-F281-EF5A-ABB9-9574F94EBD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God of hope keeps his promises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60F22E-D4D8-AC39-056F-B1A0EE61A9E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Week 6</a:t>
            </a:r>
          </a:p>
        </p:txBody>
      </p:sp>
    </p:spTree>
    <p:extLst>
      <p:ext uri="{BB962C8B-B14F-4D97-AF65-F5344CB8AC3E}">
        <p14:creationId xmlns:p14="http://schemas.microsoft.com/office/powerpoint/2010/main" val="190723668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Celestial</Template>
  <TotalTime>6205</TotalTime>
  <Words>869</Words>
  <Application>Microsoft Macintosh PowerPoint</Application>
  <PresentationFormat>Widescreen</PresentationFormat>
  <Paragraphs>80</Paragraphs>
  <Slides>17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Aptos</vt:lpstr>
      <vt:lpstr>Arial</vt:lpstr>
      <vt:lpstr>Calibri</vt:lpstr>
      <vt:lpstr>Calibri Light</vt:lpstr>
      <vt:lpstr>Celestial</vt:lpstr>
      <vt:lpstr>A Kingdom of Peace in an Era of Fear and Anxiety</vt:lpstr>
      <vt:lpstr>When I am afraid—chapter outline</vt:lpstr>
      <vt:lpstr>Goals for this study</vt:lpstr>
      <vt:lpstr>Goals for/From lesson 1</vt:lpstr>
      <vt:lpstr>Goals for/From lesson 2</vt:lpstr>
      <vt:lpstr>Goals for/From lesson 3</vt:lpstr>
      <vt:lpstr>Goals for/From lesson 4</vt:lpstr>
      <vt:lpstr>Goals for/From lesson 5</vt:lpstr>
      <vt:lpstr>The God of hope keeps his promises</vt:lpstr>
      <vt:lpstr>Imagery and implications of God saying; “I will be with you”</vt:lpstr>
      <vt:lpstr>Why does god tell us not to Fear?</vt:lpstr>
      <vt:lpstr>God’s promise to Abraham in Exodus 33</vt:lpstr>
      <vt:lpstr>Some questions about God being with us</vt:lpstr>
      <vt:lpstr>So what’s In a promise?</vt:lpstr>
      <vt:lpstr>So what’s In a covenant?</vt:lpstr>
      <vt:lpstr>God’s presence promised in the new testament</vt:lpstr>
      <vt:lpstr>Goals for/From lesson 6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Kirk Christensen</dc:creator>
  <cp:lastModifiedBy>Kirk Christensen</cp:lastModifiedBy>
  <cp:revision>143</cp:revision>
  <cp:lastPrinted>2024-11-17T14:24:36Z</cp:lastPrinted>
  <dcterms:created xsi:type="dcterms:W3CDTF">2024-09-07T18:14:20Z</dcterms:created>
  <dcterms:modified xsi:type="dcterms:W3CDTF">2024-11-17T14:25:18Z</dcterms:modified>
</cp:coreProperties>
</file>